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9ED"/>
    <a:srgbClr val="EDF0F5"/>
    <a:srgbClr val="F4FCFF"/>
    <a:srgbClr val="FD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 snapToObjects="1">
      <p:cViewPr>
        <p:scale>
          <a:sx n="107" d="100"/>
          <a:sy n="107" d="100"/>
        </p:scale>
        <p:origin x="-1080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510E1-E669-FF40-99C0-1C2C454C2973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20EA7-A375-2542-A2C8-EC807DD06E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9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EE48-66FA-934B-B03C-A945B4FCF3C6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87D8-1B6E-A34E-8147-6CAB4B2120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77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EE48-66FA-934B-B03C-A945B4FCF3C6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87D8-1B6E-A34E-8147-6CAB4B2120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878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EE48-66FA-934B-B03C-A945B4FCF3C6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87D8-1B6E-A34E-8147-6CAB4B2120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38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EE48-66FA-934B-B03C-A945B4FCF3C6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87D8-1B6E-A34E-8147-6CAB4B2120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42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EE48-66FA-934B-B03C-A945B4FCF3C6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87D8-1B6E-A34E-8147-6CAB4B2120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34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EE48-66FA-934B-B03C-A945B4FCF3C6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87D8-1B6E-A34E-8147-6CAB4B2120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9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EE48-66FA-934B-B03C-A945B4FCF3C6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87D8-1B6E-A34E-8147-6CAB4B2120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07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EE48-66FA-934B-B03C-A945B4FCF3C6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87D8-1B6E-A34E-8147-6CAB4B2120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714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EE48-66FA-934B-B03C-A945B4FCF3C6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87D8-1B6E-A34E-8147-6CAB4B2120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71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EE48-66FA-934B-B03C-A945B4FCF3C6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87D8-1B6E-A34E-8147-6CAB4B2120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3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EE48-66FA-934B-B03C-A945B4FCF3C6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87D8-1B6E-A34E-8147-6CAB4B2120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85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8EE48-66FA-934B-B03C-A945B4FCF3C6}" type="datetimeFigureOut">
              <a:rPr lang="ru-RU" smtClean="0"/>
              <a:t>21.12.2017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787D8-1B6E-A34E-8147-6CAB4B2120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9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5" b="70242"/>
          <a:stretch/>
        </p:blipFill>
        <p:spPr>
          <a:xfrm>
            <a:off x="0" y="0"/>
            <a:ext cx="12213618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29" y="1165693"/>
            <a:ext cx="3232298" cy="577736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903890" y="3541985"/>
            <a:ext cx="4508938" cy="3316015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02" y="2413590"/>
            <a:ext cx="3218224" cy="575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76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5000">
              <a:srgbClr val="F4FC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4" y="743919"/>
            <a:ext cx="2943366" cy="57886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5220" y="619933"/>
            <a:ext cx="6586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Montserrat" charset="0"/>
                <a:ea typeface="Montserrat" charset="0"/>
                <a:cs typeface="Montserrat" charset="0"/>
              </a:rPr>
              <a:t>Manage your transactions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17" y="1782304"/>
            <a:ext cx="1981945" cy="389782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823" y="1782304"/>
            <a:ext cx="1981945" cy="389782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971" y="1782304"/>
            <a:ext cx="1981945" cy="38978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76120" y="5742251"/>
            <a:ext cx="211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Montserrat" charset="0"/>
                <a:ea typeface="Montserrat" charset="0"/>
                <a:cs typeface="Montserrat" charset="0"/>
              </a:rPr>
              <a:t>Edit wallet</a:t>
            </a:r>
            <a:endParaRPr lang="en-US" sz="2400" dirty="0" smtClean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76089" y="5726883"/>
            <a:ext cx="8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Montserrat" charset="0"/>
                <a:ea typeface="Montserrat" charset="0"/>
                <a:cs typeface="Montserrat" charset="0"/>
              </a:rPr>
              <a:t>Add</a:t>
            </a:r>
            <a:endParaRPr lang="en-US" sz="2400" dirty="0" smtClean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92808" y="5742251"/>
            <a:ext cx="1421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Montserrat" charset="0"/>
                <a:ea typeface="Montserrat" charset="0"/>
                <a:cs typeface="Montserrat" charset="0"/>
              </a:rPr>
              <a:t>Delete</a:t>
            </a:r>
            <a:endParaRPr lang="en-US" sz="2400" dirty="0" smtClean="0"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285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5000">
              <a:srgbClr val="F4FC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5015" y="288372"/>
            <a:ext cx="4539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latin typeface="Montserrat" charset="0"/>
                <a:ea typeface="Montserrat" charset="0"/>
                <a:cs typeface="Montserrat" charset="0"/>
              </a:rPr>
              <a:t>Add transactions</a:t>
            </a:r>
            <a:endParaRPr lang="en-US" sz="3600" b="1" dirty="0" smtClean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5954" y="6075109"/>
            <a:ext cx="227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ontserrat" charset="0"/>
                <a:ea typeface="Montserrat" charset="0"/>
                <a:cs typeface="Montserrat" charset="0"/>
              </a:rPr>
              <a:t>Rich </a:t>
            </a:r>
            <a:r>
              <a:rPr lang="en-US" sz="2400" dirty="0" err="1" smtClean="0">
                <a:latin typeface="Montserrat" charset="0"/>
                <a:ea typeface="Montserrat" charset="0"/>
                <a:cs typeface="Montserrat" charset="0"/>
              </a:rPr>
              <a:t>numpad</a:t>
            </a:r>
            <a:endParaRPr lang="en-US" sz="2400" dirty="0" smtClean="0"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051" y="137141"/>
            <a:ext cx="3332137" cy="655320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572" y="1336630"/>
            <a:ext cx="2399360" cy="47187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54" y="1336630"/>
            <a:ext cx="2399361" cy="471874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397572" y="6070642"/>
            <a:ext cx="2459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Montserrat" charset="0"/>
                <a:ea typeface="Montserrat" charset="0"/>
                <a:cs typeface="Montserrat" charset="0"/>
              </a:rPr>
              <a:t>Customizable </a:t>
            </a:r>
            <a:r>
              <a:rPr lang="en-US" sz="2000" dirty="0" smtClean="0">
                <a:latin typeface="Montserrat" charset="0"/>
                <a:ea typeface="Montserrat" charset="0"/>
                <a:cs typeface="Montserrat" charset="0"/>
              </a:rPr>
              <a:t>categories</a:t>
            </a:r>
          </a:p>
        </p:txBody>
      </p:sp>
    </p:spTree>
    <p:extLst>
      <p:ext uri="{BB962C8B-B14F-4D97-AF65-F5344CB8AC3E}">
        <p14:creationId xmlns:p14="http://schemas.microsoft.com/office/powerpoint/2010/main" val="223571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5015" y="288372"/>
            <a:ext cx="301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Montserrat" charset="0"/>
                <a:ea typeface="Montserrat" charset="0"/>
                <a:cs typeface="Montserrat" charset="0"/>
              </a:rPr>
              <a:t>Histograms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95650" y="6162974"/>
            <a:ext cx="227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ontserrat" charset="0"/>
                <a:ea typeface="Montserrat" charset="0"/>
                <a:cs typeface="Montserrat" charset="0"/>
              </a:rPr>
              <a:t>Columns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74" y="2987401"/>
            <a:ext cx="6380386" cy="33704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563" y="777544"/>
            <a:ext cx="6309054" cy="333273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88" y="2987401"/>
            <a:ext cx="6282189" cy="33185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2357" y="473038"/>
            <a:ext cx="360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ontserrat" charset="0"/>
                <a:ea typeface="Montserrat" charset="0"/>
                <a:cs typeface="Montserrat" charset="0"/>
              </a:rPr>
              <a:t>Columns</a:t>
            </a:r>
            <a:r>
              <a:rPr lang="en-US" sz="2000" dirty="0" smtClean="0"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2400" dirty="0" smtClean="0">
                <a:latin typeface="Montserrat" charset="0"/>
                <a:ea typeface="Montserrat" charset="0"/>
                <a:cs typeface="Montserrat" charset="0"/>
              </a:rPr>
              <a:t>with points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27264" y="6142478"/>
            <a:ext cx="227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ontserrat" charset="0"/>
                <a:ea typeface="Montserrat" charset="0"/>
                <a:cs typeface="Montserrat" charset="0"/>
              </a:rPr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1896568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9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5015" y="288372"/>
            <a:ext cx="4539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Montserrat" charset="0"/>
                <a:ea typeface="Montserrat" charset="0"/>
                <a:cs typeface="Montserrat" charset="0"/>
              </a:rPr>
              <a:t>Design template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67" b="35333" l="35500" r="66375">
                        <a14:foregroundMark x1="41750" y1="15667" x2="41750" y2="15667"/>
                        <a14:foregroundMark x1="63750" y1="20000" x2="63750" y2="20000"/>
                        <a14:foregroundMark x1="49250" y1="30000" x2="49250" y2="30000"/>
                        <a14:foregroundMark x1="46250" y1="30167" x2="46250" y2="30167"/>
                        <a14:foregroundMark x1="43125" y1="31167" x2="43125" y2="31167"/>
                        <a14:foregroundMark x1="39750" y1="31167" x2="39750" y2="31167"/>
                        <a14:foregroundMark x1="37500" y1="31167" x2="37500" y2="31167"/>
                        <a14:foregroundMark x1="52625" y1="31333" x2="52625" y2="31333"/>
                        <a14:foregroundMark x1="55000" y1="31000" x2="55000" y2="31000"/>
                        <a14:foregroundMark x1="58500" y1="29667" x2="58500" y2="29667"/>
                        <a14:foregroundMark x1="61000" y1="30667" x2="61000" y2="30667"/>
                        <a14:foregroundMark x1="63000" y1="30500" x2="63000" y2="30500"/>
                        <a14:foregroundMark x1="52375" y1="12667" x2="52375" y2="12667"/>
                        <a14:foregroundMark x1="52000" y1="11333" x2="52000" y2="11333"/>
                        <a14:foregroundMark x1="47875" y1="13167" x2="47875" y2="13333"/>
                        <a14:foregroundMark x1="47625" y1="11500" x2="47625" y2="11500"/>
                        <a14:foregroundMark x1="45625" y1="10000" x2="45625" y2="10000"/>
                        <a14:foregroundMark x1="48125" y1="18167" x2="48125" y2="18167"/>
                        <a14:foregroundMark x1="50375" y1="15833" x2="50375" y2="15833"/>
                        <a14:foregroundMark x1="50375" y1="15000" x2="50375" y2="15000"/>
                        <a14:foregroundMark x1="52625" y1="15667" x2="52625" y2="15667"/>
                        <a14:foregroundMark x1="53000" y1="14167" x2="53000" y2="14167"/>
                        <a14:foregroundMark x1="55125" y1="8167" x2="55125" y2="8167"/>
                        <a14:foregroundMark x1="52125" y1="23500" x2="52125" y2="23500"/>
                        <a14:foregroundMark x1="48000" y1="22667" x2="48000" y2="22667"/>
                        <a14:foregroundMark x1="44625" y1="8833" x2="44625" y2="8833"/>
                        <a14:foregroundMark x1="45750" y1="6833" x2="45750" y2="6833"/>
                        <a14:foregroundMark x1="44625" y1="4500" x2="44625" y2="4500"/>
                        <a14:foregroundMark x1="55375" y1="4000" x2="55375" y2="4167"/>
                        <a14:foregroundMark x1="54000" y1="5833" x2="54000" y2="5833"/>
                        <a14:foregroundMark x1="43625" y1="9167" x2="43625" y2="9167"/>
                        <a14:foregroundMark x1="46500" y1="8000" x2="46500" y2="8000"/>
                        <a14:foregroundMark x1="54500" y1="10333" x2="54500" y2="10333"/>
                        <a14:foregroundMark x1="56375" y1="8000" x2="56375" y2="8000"/>
                        <a14:foregroundMark x1="55750" y1="7500" x2="55750" y2="7500"/>
                        <a14:foregroundMark x1="44375" y1="6167" x2="44375" y2="6333"/>
                        <a14:foregroundMark x1="56000" y1="5833" x2="56000" y2="5833"/>
                        <a14:foregroundMark x1="54375" y1="7000" x2="54375" y2="7000"/>
                        <a14:foregroundMark x1="49875" y1="17500" x2="49875" y2="17500"/>
                        <a14:foregroundMark x1="49750" y1="19833" x2="49750" y2="19833"/>
                        <a14:foregroundMark x1="49250" y1="22500" x2="49250" y2="22500"/>
                        <a14:foregroundMark x1="51875" y1="25333" x2="51875" y2="25333"/>
                        <a14:foregroundMark x1="45625" y1="8000" x2="45625" y2="8000"/>
                        <a14:backgroundMark x1="36750" y1="29000" x2="36750" y2="29000"/>
                        <a14:backgroundMark x1="36750" y1="30333" x2="36750" y2="30333"/>
                        <a14:backgroundMark x1="48250" y1="19667" x2="48250" y2="19667"/>
                        <a14:backgroundMark x1="54250" y1="7833" x2="54250" y2="7833"/>
                        <a14:backgroundMark x1="45750" y1="8500" x2="45750" y2="8500"/>
                        <a14:backgroundMark x1="44125" y1="5833" x2="44125" y2="5833"/>
                        <a14:backgroundMark x1="55625" y1="5667" x2="55625" y2="5667"/>
                        <a14:backgroundMark x1="47375" y1="19000" x2="47375" y2="19000"/>
                        <a14:backgroundMark x1="47625" y1="15167" x2="47625" y2="15167"/>
                        <a14:backgroundMark x1="56250" y1="6833" x2="56250" y2="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55" r="29778" b="57334"/>
          <a:stretch/>
        </p:blipFill>
        <p:spPr>
          <a:xfrm>
            <a:off x="9368367" y="0"/>
            <a:ext cx="2823633" cy="23368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5633"/>
            <a:ext cx="12192000" cy="920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308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21</Words>
  <Application>Microsoft Macintosh PowerPoint</Application>
  <PresentationFormat>Широкоэкранный</PresentationFormat>
  <Paragraphs>12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Montserrat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Ракша Вадик</dc:creator>
  <cp:lastModifiedBy>Ракша Вадик</cp:lastModifiedBy>
  <cp:revision>8</cp:revision>
  <dcterms:created xsi:type="dcterms:W3CDTF">2017-12-21T13:59:21Z</dcterms:created>
  <dcterms:modified xsi:type="dcterms:W3CDTF">2017-12-21T16:04:47Z</dcterms:modified>
</cp:coreProperties>
</file>